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8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6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9886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26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75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43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73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6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23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0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7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3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0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70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450812-F864-47BE-960E-F6718BAC1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25528" r="12500" b="6158"/>
          <a:stretch/>
        </p:blipFill>
        <p:spPr>
          <a:xfrm>
            <a:off x="0" y="17070"/>
            <a:ext cx="12196349" cy="6840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4125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95392-15AB-4811-9F87-8E8C934E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1" t="25262" r="13470" b="88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68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7A6CE-7721-4D1B-B219-50F3FF6D5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3" t="14112" r="20410" b="11423"/>
          <a:stretch/>
        </p:blipFill>
        <p:spPr>
          <a:xfrm>
            <a:off x="0" y="-1240603"/>
            <a:ext cx="12278436" cy="86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06EEF4-76E0-404D-A754-063B02CE5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0" t="21959" r="20986" b="12469"/>
          <a:stretch/>
        </p:blipFill>
        <p:spPr>
          <a:xfrm>
            <a:off x="-98620" y="-122830"/>
            <a:ext cx="1238924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808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FD0D85-1F7A-4890-B08E-7D25B4B0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4" b="7509"/>
          <a:stretch/>
        </p:blipFill>
        <p:spPr>
          <a:xfrm>
            <a:off x="109181" y="108953"/>
            <a:ext cx="12597608" cy="66400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880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FBA3CA-16BD-4C33-953A-ED25C816D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2" t="4490" r="24667" b="1"/>
          <a:stretch/>
        </p:blipFill>
        <p:spPr>
          <a:xfrm>
            <a:off x="0" y="0"/>
            <a:ext cx="12192000" cy="7835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481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0DE674-8965-4946-A9B2-F2314E17E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7" t="2959" r="12695" b="9307"/>
          <a:stretch/>
        </p:blipFill>
        <p:spPr>
          <a:xfrm>
            <a:off x="-464025" y="0"/>
            <a:ext cx="12830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FDBA9-CE13-408C-8477-0001EABF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0" t="3212" r="12338" b="7591"/>
          <a:stretch/>
        </p:blipFill>
        <p:spPr>
          <a:xfrm>
            <a:off x="1" y="11157"/>
            <a:ext cx="12192000" cy="6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3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A09F7-43EF-40D8-B041-6E13C9001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98" t="15006" r="20563" b="6645"/>
          <a:stretch/>
        </p:blipFill>
        <p:spPr>
          <a:xfrm>
            <a:off x="0" y="0"/>
            <a:ext cx="12429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1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AA412-41F1-455D-8CF5-0E255E821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4" t="291" r="12637" b="689"/>
          <a:stretch/>
        </p:blipFill>
        <p:spPr>
          <a:xfrm>
            <a:off x="0" y="1"/>
            <a:ext cx="12192000" cy="68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7390D-1B5D-4C50-9A03-4E9247219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87" t="3212" r="12487" b="7591"/>
          <a:stretch/>
        </p:blipFill>
        <p:spPr>
          <a:xfrm>
            <a:off x="-223166" y="0"/>
            <a:ext cx="12415166" cy="68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8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Preetham Arun</dc:creator>
  <cp:lastModifiedBy>Preetham Arun</cp:lastModifiedBy>
  <cp:revision>8</cp:revision>
  <dcterms:created xsi:type="dcterms:W3CDTF">2018-06-22T17:01:34Z</dcterms:created>
  <dcterms:modified xsi:type="dcterms:W3CDTF">2018-06-22T19:03:56Z</dcterms:modified>
</cp:coreProperties>
</file>